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57" r:id="rId9"/>
    <p:sldId id="273" r:id="rId10"/>
    <p:sldId id="274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9900CC"/>
    <a:srgbClr val="00CC00"/>
    <a:srgbClr val="CC00CC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A486-6CA8-4302-9A27-C1D1B775640D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B0E8-EDD4-4A6F-BDE1-E40C9A3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2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B0E8-EDD4-4A6F-BDE1-E40C9A3E20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07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D4A8-62FA-44F3-8555-5E156165522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3" Type="http://schemas.openxmlformats.org/officeDocument/2006/relationships/image" Target="../media/image10.jpeg"/><Relationship Id="rId7" Type="http://schemas.microsoft.com/office/2007/relationships/media" Target="../media/media4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microsoft.com/office/2007/relationships/media" Target="../media/media2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6.xml"/><Relationship Id="rId3" Type="http://schemas.openxmlformats.org/officeDocument/2006/relationships/audio" Target="file:///D:\Tay%20Thom%20Tay%20Ngoan%20-%20Tong%20Hop.mp3" TargetMode="External"/><Relationship Id="rId7" Type="http://schemas.openxmlformats.org/officeDocument/2006/relationships/image" Target="../media/image14.png"/><Relationship Id="rId12" Type="http://schemas.openxmlformats.org/officeDocument/2006/relationships/slide" Target="slide15.xml"/><Relationship Id="rId2" Type="http://schemas.openxmlformats.org/officeDocument/2006/relationships/audio" Target="file:///D:\nh&#7841;c%205%20tu&#7893;i\Tap%20Rua%20Mat%20-%20Hop%20Ca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3.jpeg"/><Relationship Id="rId11" Type="http://schemas.openxmlformats.org/officeDocument/2006/relationships/slide" Target="slide14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13.xml"/><Relationship Id="rId4" Type="http://schemas.openxmlformats.org/officeDocument/2006/relationships/audio" Target="file:///D:\Vi%20Sao%20Con%20Meo%20Rua%20Mat%20-%20Hop%20Ca.mp3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3.jpe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file:///D:\Chomtocxinh-HoangCongDung-Topcat_9cb8.mp3" TargetMode="Externa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1.xml"/><Relationship Id="rId4" Type="http://schemas.openxmlformats.org/officeDocument/2006/relationships/audio" Target="file:///D:\Tap%20Rua%20Mat%20-%20Hop%20Ca.mp3" TargetMode="Externa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C:\Users\Administrator\Downloads\Tay%20Thom%20Tay%20Ngoan%20-%20Thieu%20Nhi.mp3" TargetMode="External"/><Relationship Id="rId7" Type="http://schemas.openxmlformats.org/officeDocument/2006/relationships/slide" Target="slide11.xml"/><Relationship Id="rId2" Type="http://schemas.openxmlformats.org/officeDocument/2006/relationships/audio" Target="file:///D:\Vi%20Sao%20Con%20Meo%20Rua%20Mat%20-%20Hop%20Ca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Nam%20Ngon%20Tay%20Ngoan%20-%20Nhac%20Thieu%20Nhi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fed29e6_3091574d_hinh-nen-de-thuong23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066800"/>
            <a:ext cx="624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HOẠT ĐỘNG ÂM NHẠC</a:t>
            </a:r>
            <a:endParaRPr lang="en-US" sz="4000" dirty="0">
              <a:solidFill>
                <a:srgbClr val="0000CC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 smtClean="0">
                <a:solidFill>
                  <a:srgbClr val="008000"/>
                </a:solidFill>
              </a:rPr>
              <a:t>                       </a:t>
            </a:r>
            <a:r>
              <a:rPr lang="en-US" sz="2000" b="1" dirty="0" err="1" smtClean="0">
                <a:solidFill>
                  <a:srgbClr val="008000"/>
                </a:solidFill>
              </a:rPr>
              <a:t>Chủ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đề</a:t>
            </a:r>
            <a:r>
              <a:rPr lang="en-US" sz="2000" b="1" dirty="0">
                <a:solidFill>
                  <a:srgbClr val="008000"/>
                </a:solidFill>
              </a:rPr>
              <a:t>: </a:t>
            </a:r>
            <a:r>
              <a:rPr lang="en-US" sz="2000" b="1" dirty="0" err="1">
                <a:solidFill>
                  <a:srgbClr val="008000"/>
                </a:solidFill>
              </a:rPr>
              <a:t>Bản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thân</a:t>
            </a:r>
            <a:endParaRPr lang="en-US" sz="2000" b="1" dirty="0">
              <a:solidFill>
                <a:srgbClr val="008000"/>
              </a:solidFill>
            </a:endParaRPr>
          </a:p>
          <a:p>
            <a:r>
              <a:rPr lang="en-US" sz="2000" b="1" smtClean="0">
                <a:solidFill>
                  <a:srgbClr val="008000"/>
                </a:solidFill>
              </a:rPr>
              <a:t>          </a:t>
            </a:r>
            <a:r>
              <a:rPr lang="en-US" sz="2000" b="1" smtClean="0">
                <a:solidFill>
                  <a:srgbClr val="008000"/>
                </a:solidFill>
              </a:rPr>
              <a:t>              </a:t>
            </a:r>
            <a:r>
              <a:rPr lang="en-US" sz="2000" b="1" dirty="0" err="1" smtClean="0">
                <a:solidFill>
                  <a:srgbClr val="008000"/>
                </a:solidFill>
              </a:rPr>
              <a:t>Đề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tài:Nội</a:t>
            </a:r>
            <a:r>
              <a:rPr lang="en-US" sz="2000" b="1" dirty="0" smtClean="0">
                <a:solidFill>
                  <a:srgbClr val="008000"/>
                </a:solidFill>
              </a:rPr>
              <a:t> dung </a:t>
            </a:r>
            <a:r>
              <a:rPr lang="en-US" sz="2000" b="1" dirty="0" err="1" smtClean="0">
                <a:solidFill>
                  <a:srgbClr val="008000"/>
                </a:solidFill>
              </a:rPr>
              <a:t>trọng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tâm:DH</a:t>
            </a:r>
            <a:r>
              <a:rPr lang="en-US" sz="2000" b="1" dirty="0">
                <a:solidFill>
                  <a:srgbClr val="008000"/>
                </a:solidFill>
              </a:rPr>
              <a:t>: </a:t>
            </a:r>
            <a:r>
              <a:rPr lang="en-US" sz="2000" b="1" dirty="0" err="1">
                <a:solidFill>
                  <a:srgbClr val="008000"/>
                </a:solidFill>
              </a:rPr>
              <a:t>Mời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bạn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ăn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b="1" dirty="0" smtClean="0">
                <a:solidFill>
                  <a:srgbClr val="008000"/>
                </a:solidFill>
              </a:rPr>
              <a:t>                        </a:t>
            </a:r>
            <a:r>
              <a:rPr lang="en-US" sz="2000" b="1" dirty="0" err="1" smtClean="0">
                <a:solidFill>
                  <a:srgbClr val="008000"/>
                </a:solidFill>
              </a:rPr>
              <a:t>Nội</a:t>
            </a:r>
            <a:r>
              <a:rPr lang="en-US" sz="2000" b="1" dirty="0" smtClean="0">
                <a:solidFill>
                  <a:srgbClr val="008000"/>
                </a:solidFill>
              </a:rPr>
              <a:t> dung </a:t>
            </a:r>
            <a:r>
              <a:rPr lang="en-US" sz="2000" b="1" dirty="0" err="1" smtClean="0">
                <a:solidFill>
                  <a:srgbClr val="008000"/>
                </a:solidFill>
              </a:rPr>
              <a:t>kết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hơp:NH</a:t>
            </a:r>
            <a:r>
              <a:rPr lang="en-US" sz="2000" b="1" dirty="0">
                <a:solidFill>
                  <a:srgbClr val="008000"/>
                </a:solidFill>
              </a:rPr>
              <a:t>: </a:t>
            </a:r>
            <a:r>
              <a:rPr lang="en-US" sz="2000" b="1" dirty="0" err="1">
                <a:solidFill>
                  <a:srgbClr val="008000"/>
                </a:solidFill>
              </a:rPr>
              <a:t>Tôi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bị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ốm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b="1" dirty="0" smtClean="0">
                <a:solidFill>
                  <a:srgbClr val="008000"/>
                </a:solidFill>
              </a:rPr>
              <a:t>		  	        TC</a:t>
            </a:r>
            <a:r>
              <a:rPr lang="en-US" sz="2000" b="1" dirty="0">
                <a:solidFill>
                  <a:srgbClr val="008000"/>
                </a:solidFill>
              </a:rPr>
              <a:t>: Tai </a:t>
            </a:r>
            <a:r>
              <a:rPr lang="en-US" sz="2000" b="1" dirty="0" err="1">
                <a:solidFill>
                  <a:srgbClr val="008000"/>
                </a:solidFill>
              </a:rPr>
              <a:t>ai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tinh</a:t>
            </a:r>
            <a:endParaRPr lang="en-US" sz="2000" dirty="0">
              <a:solidFill>
                <a:srgbClr val="008000"/>
              </a:solidFill>
            </a:endParaRPr>
          </a:p>
          <a:p>
            <a:pPr lvl="3"/>
            <a:r>
              <a:rPr lang="en-US" sz="2000" b="1" dirty="0" err="1">
                <a:solidFill>
                  <a:srgbClr val="008000"/>
                </a:solidFill>
              </a:rPr>
              <a:t>Đối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tượng</a:t>
            </a:r>
            <a:r>
              <a:rPr lang="en-US" sz="2000" b="1" dirty="0">
                <a:solidFill>
                  <a:srgbClr val="008000"/>
                </a:solidFill>
              </a:rPr>
              <a:t>: </a:t>
            </a:r>
            <a:r>
              <a:rPr lang="en-US" sz="2000" b="1" dirty="0" err="1">
                <a:solidFill>
                  <a:srgbClr val="008000"/>
                </a:solidFill>
              </a:rPr>
              <a:t>M</a:t>
            </a:r>
            <a:r>
              <a:rPr lang="en-US" sz="2000" b="1" dirty="0" err="1" smtClean="0">
                <a:solidFill>
                  <a:srgbClr val="008000"/>
                </a:solidFill>
              </a:rPr>
              <a:t>ẫu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giáo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lớn</a:t>
            </a:r>
            <a:r>
              <a:rPr lang="en-US" sz="2000" b="1" dirty="0">
                <a:solidFill>
                  <a:srgbClr val="008000"/>
                </a:solidFill>
              </a:rPr>
              <a:t> (5-6 </a:t>
            </a:r>
            <a:r>
              <a:rPr lang="en-US" sz="2000" b="1" dirty="0" err="1">
                <a:solidFill>
                  <a:srgbClr val="008000"/>
                </a:solidFill>
              </a:rPr>
              <a:t>tuổi</a:t>
            </a:r>
            <a:r>
              <a:rPr lang="en-US" sz="2000" b="1" dirty="0">
                <a:solidFill>
                  <a:srgbClr val="008000"/>
                </a:solidFill>
              </a:rPr>
              <a:t>)</a:t>
            </a:r>
            <a:endParaRPr lang="en-US" sz="2000" dirty="0">
              <a:solidFill>
                <a:srgbClr val="008000"/>
              </a:solidFill>
            </a:endParaRPr>
          </a:p>
          <a:p>
            <a:pPr lvl="3"/>
            <a:r>
              <a:rPr lang="en-US" sz="2000" b="1" dirty="0" err="1">
                <a:solidFill>
                  <a:srgbClr val="008000"/>
                </a:solidFill>
              </a:rPr>
              <a:t>Thời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gian</a:t>
            </a:r>
            <a:r>
              <a:rPr lang="en-US" sz="2000" b="1" dirty="0">
                <a:solidFill>
                  <a:srgbClr val="008000"/>
                </a:solidFill>
              </a:rPr>
              <a:t>: 30-35 </a:t>
            </a:r>
            <a:r>
              <a:rPr lang="en-US" sz="2000" b="1" dirty="0" err="1">
                <a:solidFill>
                  <a:srgbClr val="008000"/>
                </a:solidFill>
              </a:rPr>
              <a:t>phút</a:t>
            </a:r>
            <a:endParaRPr lang="en-US" sz="2000" dirty="0">
              <a:solidFill>
                <a:srgbClr val="008000"/>
              </a:solidFill>
            </a:endParaRPr>
          </a:p>
          <a:p>
            <a:pPr lvl="3"/>
            <a:r>
              <a:rPr lang="en-US" sz="2000" b="1" dirty="0" err="1">
                <a:solidFill>
                  <a:srgbClr val="008000"/>
                </a:solidFill>
              </a:rPr>
              <a:t>Số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trẻ</a:t>
            </a:r>
            <a:r>
              <a:rPr lang="en-US" sz="2000" b="1" dirty="0">
                <a:solidFill>
                  <a:srgbClr val="008000"/>
                </a:solidFill>
              </a:rPr>
              <a:t>: </a:t>
            </a:r>
            <a:r>
              <a:rPr lang="en-US" sz="2000" b="1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0-25 </a:t>
            </a:r>
            <a:r>
              <a:rPr lang="en-US" sz="2000" b="1" dirty="0" err="1">
                <a:solidFill>
                  <a:srgbClr val="008000"/>
                </a:solidFill>
              </a:rPr>
              <a:t>trẻ</a:t>
            </a:r>
            <a:endParaRPr lang="en-US" sz="2000" dirty="0">
              <a:solidFill>
                <a:srgbClr val="008000"/>
              </a:solidFill>
            </a:endParaRPr>
          </a:p>
          <a:p>
            <a:pPr lvl="3"/>
            <a:r>
              <a:rPr lang="en-US" sz="2000" b="1" dirty="0" err="1">
                <a:solidFill>
                  <a:srgbClr val="008000"/>
                </a:solidFill>
              </a:rPr>
              <a:t>Người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thực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hiện</a:t>
            </a:r>
            <a:r>
              <a:rPr lang="en-US" sz="2000" b="1" dirty="0">
                <a:solidFill>
                  <a:srgbClr val="008000"/>
                </a:solidFill>
              </a:rPr>
              <a:t>: </a:t>
            </a:r>
            <a:r>
              <a:rPr lang="en-US" sz="2000" b="1" dirty="0" err="1">
                <a:solidFill>
                  <a:srgbClr val="008000"/>
                </a:solidFill>
              </a:rPr>
              <a:t>Nguyễn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Thị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Hồng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Nhung</a:t>
            </a:r>
            <a:endParaRPr lang="en-US" sz="2000" dirty="0">
              <a:solidFill>
                <a:srgbClr val="008000"/>
              </a:solidFill>
            </a:endParaRPr>
          </a:p>
          <a:p>
            <a:endParaRPr lang="en-US" sz="1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47626"/>
            <a:ext cx="9144000" cy="6905625"/>
          </a:xfrm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26670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76400"/>
            <a:ext cx="26670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178" y="4267200"/>
            <a:ext cx="2667000" cy="15240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4191000"/>
            <a:ext cx="2819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6858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TRÒ CHƠI: Tai ai tinh</a:t>
            </a:r>
          </a:p>
          <a:p>
            <a:endParaRPr lang="en-US"/>
          </a:p>
        </p:txBody>
      </p:sp>
      <p:pic>
        <p:nvPicPr>
          <p:cNvPr id="3" name="Chomtocxinh-HoangCongDung-Topcat_9cb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71078" y="1825147"/>
            <a:ext cx="609600" cy="609600"/>
          </a:xfrm>
          <a:prstGeom prst="rect">
            <a:avLst/>
          </a:prstGeom>
        </p:spPr>
      </p:pic>
      <p:pic>
        <p:nvPicPr>
          <p:cNvPr id="13" name="Tap Rua Mat - Hop C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133584" y="1794876"/>
            <a:ext cx="609600" cy="609600"/>
          </a:xfrm>
          <a:prstGeom prst="rect">
            <a:avLst/>
          </a:prstGeom>
        </p:spPr>
      </p:pic>
      <p:pic>
        <p:nvPicPr>
          <p:cNvPr id="15" name="Tay Thom Tay Ngoan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4004" y="4426907"/>
            <a:ext cx="609600" cy="609600"/>
          </a:xfrm>
          <a:prstGeom prst="rect">
            <a:avLst/>
          </a:prstGeom>
        </p:spPr>
      </p:pic>
      <p:pic>
        <p:nvPicPr>
          <p:cNvPr id="16" name="Vi Sao Con Meo Rua Mat - Hop C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768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2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676400" y="1676400"/>
            <a:ext cx="1143000" cy="1143000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>
            <a:hlinkClick r:id="rId13" action="ppaction://hlinksldjump"/>
          </p:cNvPr>
          <p:cNvSpPr/>
          <p:nvPr/>
        </p:nvSpPr>
        <p:spPr>
          <a:xfrm>
            <a:off x="3897515" y="5816252"/>
            <a:ext cx="978408" cy="48463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>
            <a:hlinkClick r:id="rId9" action="ppaction://hlinksldjump"/>
          </p:cNvPr>
          <p:cNvSpPr/>
          <p:nvPr/>
        </p:nvSpPr>
        <p:spPr>
          <a:xfrm>
            <a:off x="4114466" y="5828632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2057400" y="1905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040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19200" y="1417529"/>
            <a:ext cx="1143000" cy="1143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1415441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566" y="60198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/>
          <a:stretch>
            <a:fillRect/>
          </a:stretch>
        </p:blipFill>
        <p:spPr>
          <a:xfrm>
            <a:off x="6172200" y="205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8674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ay Thom Tay Ngoan - Thieu Nh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1905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83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47800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789232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6096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inh-nen-dien-thoai-mau-xanh-dep-nhat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828800" y="1524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5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2438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DẠY HÁT: </a:t>
            </a:r>
          </a:p>
          <a:p>
            <a:r>
              <a:rPr lang="en-US" sz="5400" b="1" dirty="0" err="1" smtClean="0">
                <a:solidFill>
                  <a:srgbClr val="0070C0"/>
                </a:solidFill>
              </a:rPr>
              <a:t>Mời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bạn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ăn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-bua-an-cua-be-day-du-dinh-duong2-v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4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p hoa qua hurom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_2009080422492126z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81475" cy="4333875"/>
          </a:xfrm>
        </p:spPr>
      </p:pic>
      <p:pic>
        <p:nvPicPr>
          <p:cNvPr id="6" name="Picture 5" descr="tim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59250" cy="3048000"/>
          </a:xfrm>
        </p:spPr>
      </p:pic>
      <p:pic>
        <p:nvPicPr>
          <p:cNvPr id="5" name="Picture 4" descr="images947172_b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048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34051190_5567106234_ae6179ab35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4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am ngon tay ngoan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6800" y="34018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Nam Ngon Tay Ngoan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048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66</Words>
  <Application>Microsoft Office PowerPoint</Application>
  <PresentationFormat>On-screen Show (4:3)</PresentationFormat>
  <Paragraphs>24</Paragraphs>
  <Slides>16</Slides>
  <Notes>1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kunchanchin</dc:creator>
  <cp:lastModifiedBy>Welcome</cp:lastModifiedBy>
  <cp:revision>33</cp:revision>
  <dcterms:created xsi:type="dcterms:W3CDTF">2014-10-05T16:23:47Z</dcterms:created>
  <dcterms:modified xsi:type="dcterms:W3CDTF">2018-01-29T09:18:19Z</dcterms:modified>
</cp:coreProperties>
</file>